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7" r:id="rId2"/>
    <p:sldId id="258" r:id="rId3"/>
    <p:sldId id="259" r:id="rId4"/>
    <p:sldId id="265" r:id="rId5"/>
    <p:sldId id="266" r:id="rId6"/>
    <p:sldId id="267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1" d="100"/>
          <a:sy n="71" d="100"/>
        </p:scale>
        <p:origin x="61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180A98-7E48-49BB-A203-28E92B1638FC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8A7EF5-9F23-4D2C-9181-C172B4F63D1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2541338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2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553776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33DC02F-2439-486C-9E93-017FCD46B16C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3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3794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417364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4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0905689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33DC02F-2439-486C-9E93-017FCD46B16C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5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3794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9823105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6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093231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78227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62456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56037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37227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99018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82274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20543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51994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98117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18623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22351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70913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775520" y="2456892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Sing It! Hosanna</a:t>
            </a: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!</a:t>
            </a:r>
          </a:p>
          <a:p>
            <a:pPr algn="ctr">
              <a:spcBef>
                <a:spcPct val="0"/>
              </a:spcBef>
              <a:defRPr/>
            </a:pPr>
            <a:r>
              <a:rPr lang="en-US" sz="2800" b="1" i="1" dirty="0" smtClean="0">
                <a:solidFill>
                  <a:srgbClr val="FFFD76"/>
                </a:solidFill>
                <a:ea typeface="ＭＳ Ｐゴシック" pitchFamily="34" charset="-128"/>
              </a:rPr>
              <a:t>Based on John 12: 12-16</a:t>
            </a:r>
            <a: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  <a:t/>
            </a:r>
            <a:b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</a:br>
            <a:r>
              <a:rPr lang="en-US" sz="2200" dirty="0">
                <a:solidFill>
                  <a:srgbClr val="85FFE0"/>
                </a:solidFill>
                <a:ea typeface="ＭＳ Ｐゴシック" pitchFamily="34" charset="-128"/>
              </a:rPr>
              <a:t>Words &amp; music: Michael </a:t>
            </a:r>
            <a:r>
              <a:rPr lang="en-US" sz="2200" dirty="0" smtClean="0">
                <a:solidFill>
                  <a:srgbClr val="85FFE0"/>
                </a:solidFill>
                <a:ea typeface="ＭＳ Ｐゴシック" pitchFamily="34" charset="-128"/>
              </a:rPr>
              <a:t>Mangan</a:t>
            </a:r>
            <a: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  <a:t/>
            </a:r>
            <a:b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© 2005, </a:t>
            </a: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1993 </a:t>
            </a: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Litmus Productions, Australia  </a:t>
            </a:r>
            <a:b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&amp; WLP for North America</a:t>
            </a:r>
            <a:endParaRPr lang="en-US" sz="1600" dirty="0">
              <a:solidFill>
                <a:srgbClr val="0563C1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039569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2763292"/>
            <a:ext cx="8458200" cy="2246592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Sing it! Hosanna! Sing it! Hosanna!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Sing Hosanna to our King!</a:t>
            </a:r>
          </a:p>
          <a:p>
            <a:pPr>
              <a:buNone/>
              <a:defRPr/>
            </a:pPr>
            <a:r>
              <a:rPr lang="en-AU" b="1" dirty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Sing it! Hosanna! Sing it! Hosanna!</a:t>
            </a:r>
          </a:p>
          <a:p>
            <a:pPr>
              <a:buNone/>
              <a:defRPr/>
            </a:pPr>
            <a:r>
              <a:rPr lang="en-AU" b="1" dirty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Sing Hosanna </a:t>
            </a: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Jesus is our </a:t>
            </a:r>
            <a:r>
              <a:rPr lang="en-AU" b="1" dirty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King</a:t>
            </a: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!</a:t>
            </a:r>
            <a:endParaRPr lang="en-AU" sz="3400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Char char="•"/>
              <a:defRPr/>
            </a:pPr>
            <a:endParaRPr lang="en-AU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Char char="•"/>
              <a:defRPr/>
            </a:pPr>
            <a:endParaRPr lang="en-AU" sz="3100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algn="ctr" eaLnBrk="1" hangingPunct="1">
              <a:lnSpc>
                <a:spcPct val="90000"/>
              </a:lnSpc>
              <a:buFont typeface="Wingdings" charset="0"/>
              <a:buNone/>
              <a:defRPr/>
            </a:pPr>
            <a:endParaRPr lang="en-US" sz="2400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</p:txBody>
      </p:sp>
      <p:sp>
        <p:nvSpPr>
          <p:cNvPr id="5" name="Rectangle 2"/>
          <p:cNvSpPr txBox="1">
            <a:spLocks noRot="1" noChangeArrowheads="1"/>
          </p:cNvSpPr>
          <p:nvPr/>
        </p:nvSpPr>
        <p:spPr>
          <a:xfrm>
            <a:off x="1775520" y="43892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Sing It! Hosanna</a:t>
            </a: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!</a:t>
            </a:r>
          </a:p>
          <a:p>
            <a:pPr algn="ctr">
              <a:spcBef>
                <a:spcPct val="0"/>
              </a:spcBef>
              <a:defRPr/>
            </a:pPr>
            <a:r>
              <a:rPr lang="en-US" sz="2800" b="1" i="1" dirty="0" smtClean="0">
                <a:solidFill>
                  <a:srgbClr val="FFFD76"/>
                </a:solidFill>
                <a:ea typeface="ＭＳ Ｐゴシック" pitchFamily="34" charset="-128"/>
              </a:rPr>
              <a:t>Based on John 12: 12-16</a:t>
            </a:r>
            <a: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  <a:t/>
            </a:r>
            <a:b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</a:br>
            <a:r>
              <a:rPr lang="en-US" sz="2200" dirty="0">
                <a:solidFill>
                  <a:srgbClr val="85FFE0"/>
                </a:solidFill>
                <a:ea typeface="ＭＳ Ｐゴシック" pitchFamily="34" charset="-128"/>
              </a:rPr>
              <a:t>Words &amp; music: Michael </a:t>
            </a:r>
            <a:r>
              <a:rPr lang="en-US" sz="2200" dirty="0" smtClean="0">
                <a:solidFill>
                  <a:srgbClr val="85FFE0"/>
                </a:solidFill>
                <a:ea typeface="ＭＳ Ｐゴシック" pitchFamily="34" charset="-128"/>
              </a:rPr>
              <a:t>Mangan</a:t>
            </a:r>
            <a: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  <a:t/>
            </a:r>
            <a:b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© 2005, </a:t>
            </a: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1993 </a:t>
            </a: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Litmus Productions, Australia  </a:t>
            </a:r>
            <a:b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&amp; WLP for North America</a:t>
            </a:r>
            <a:endParaRPr lang="en-US" sz="1600" dirty="0">
              <a:solidFill>
                <a:srgbClr val="0563C1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7758706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842" name="Rectangle 2"/>
          <p:cNvSpPr>
            <a:spLocks noGrp="1" noRot="1" noChangeArrowheads="1"/>
          </p:cNvSpPr>
          <p:nvPr>
            <p:ph idx="1"/>
          </p:nvPr>
        </p:nvSpPr>
        <p:spPr>
          <a:xfrm>
            <a:off x="1847528" y="2344235"/>
            <a:ext cx="8534400" cy="2169531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Here comes Jesus riding into town.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Welcome him come wave your branches </a:t>
            </a:r>
            <a:r>
              <a:rPr lang="en-AU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‘round</a:t>
            </a:r>
            <a:r>
              <a:rPr lang="en-AU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This is the start of a totally new story,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Jesus our King is bound for glory.</a:t>
            </a:r>
            <a:endParaRPr lang="en-AU" dirty="0">
              <a:solidFill>
                <a:srgbClr val="FFFFFF"/>
              </a:solidFill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endParaRPr lang="en-US" sz="1900" dirty="0">
              <a:solidFill>
                <a:srgbClr val="FFFFFF"/>
              </a:solidFill>
              <a:latin typeface="Helvetica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582495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2305704"/>
            <a:ext cx="8458200" cy="2246592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Sing it! Hosanna! Sing it! Hosanna!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Sing Hosanna to our King!</a:t>
            </a:r>
          </a:p>
          <a:p>
            <a:pPr>
              <a:buNone/>
              <a:defRPr/>
            </a:pPr>
            <a:r>
              <a:rPr lang="en-AU" b="1" dirty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Sing it! Hosanna! Sing it! Hosanna!</a:t>
            </a:r>
          </a:p>
          <a:p>
            <a:pPr>
              <a:buNone/>
              <a:defRPr/>
            </a:pPr>
            <a:r>
              <a:rPr lang="en-AU" b="1" dirty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Sing Hosanna </a:t>
            </a: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Jesus is our </a:t>
            </a:r>
            <a:r>
              <a:rPr lang="en-AU" b="1" dirty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King</a:t>
            </a: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!</a:t>
            </a:r>
            <a:endParaRPr lang="en-AU" sz="3400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Char char="•"/>
              <a:defRPr/>
            </a:pPr>
            <a:endParaRPr lang="en-AU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Char char="•"/>
              <a:defRPr/>
            </a:pPr>
            <a:endParaRPr lang="en-AU" sz="3100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algn="ctr" eaLnBrk="1" hangingPunct="1">
              <a:lnSpc>
                <a:spcPct val="90000"/>
              </a:lnSpc>
              <a:buFont typeface="Wingdings" charset="0"/>
              <a:buNone/>
              <a:defRPr/>
            </a:pPr>
            <a:endParaRPr lang="en-US" sz="2400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372572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842" name="Rectangle 2"/>
          <p:cNvSpPr>
            <a:spLocks noGrp="1" noRot="1" noChangeArrowheads="1"/>
          </p:cNvSpPr>
          <p:nvPr>
            <p:ph idx="1"/>
          </p:nvPr>
        </p:nvSpPr>
        <p:spPr>
          <a:xfrm>
            <a:off x="1847528" y="2344235"/>
            <a:ext cx="8534400" cy="2169531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Let’s tell everyone about our King.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He can change our lives, He can do anything.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All you have to do is come and join our song.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Follow King Jesus as we sing along and…</a:t>
            </a:r>
            <a:endParaRPr lang="en-AU" dirty="0">
              <a:solidFill>
                <a:srgbClr val="FFFFFF"/>
              </a:solidFill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endParaRPr lang="en-US" sz="1900" dirty="0">
              <a:solidFill>
                <a:srgbClr val="FFFFFF"/>
              </a:solidFill>
              <a:latin typeface="Helvetica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53348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2763292"/>
            <a:ext cx="8458200" cy="2246592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Sing it! Hosanna! Sing it! Hosanna!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Sing Hosanna to our King!</a:t>
            </a:r>
          </a:p>
          <a:p>
            <a:pPr>
              <a:buNone/>
              <a:defRPr/>
            </a:pPr>
            <a:r>
              <a:rPr lang="en-AU" b="1" dirty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Sing it! Hosanna! Sing it! Hosanna!</a:t>
            </a:r>
          </a:p>
          <a:p>
            <a:pPr>
              <a:buNone/>
              <a:defRPr/>
            </a:pPr>
            <a:r>
              <a:rPr lang="en-AU" b="1" dirty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Sing Hosanna </a:t>
            </a: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Jesus is our </a:t>
            </a:r>
            <a:r>
              <a:rPr lang="en-AU" b="1" dirty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King</a:t>
            </a: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!</a:t>
            </a:r>
            <a:endParaRPr lang="en-AU" sz="3400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Char char="•"/>
              <a:defRPr/>
            </a:pPr>
            <a:endParaRPr lang="en-AU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Char char="•"/>
              <a:defRPr/>
            </a:pPr>
            <a:endParaRPr lang="en-AU" sz="3100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algn="ctr" eaLnBrk="1" hangingPunct="1">
              <a:lnSpc>
                <a:spcPct val="90000"/>
              </a:lnSpc>
              <a:buFont typeface="Wingdings" charset="0"/>
              <a:buNone/>
              <a:defRPr/>
            </a:pPr>
            <a:endParaRPr lang="en-US" sz="2400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</p:txBody>
      </p:sp>
      <p:sp>
        <p:nvSpPr>
          <p:cNvPr id="5" name="Rectangle 2"/>
          <p:cNvSpPr txBox="1">
            <a:spLocks noRot="1" noChangeArrowheads="1"/>
          </p:cNvSpPr>
          <p:nvPr/>
        </p:nvSpPr>
        <p:spPr>
          <a:xfrm>
            <a:off x="1775520" y="43892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Sing It! Hosanna</a:t>
            </a: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!</a:t>
            </a:r>
          </a:p>
          <a:p>
            <a:pPr algn="ctr">
              <a:spcBef>
                <a:spcPct val="0"/>
              </a:spcBef>
              <a:defRPr/>
            </a:pPr>
            <a:r>
              <a:rPr lang="en-US" sz="2800" b="1" i="1" dirty="0" smtClean="0">
                <a:solidFill>
                  <a:srgbClr val="FFFD76"/>
                </a:solidFill>
                <a:ea typeface="ＭＳ Ｐゴシック" pitchFamily="34" charset="-128"/>
              </a:rPr>
              <a:t>Based on John 12: 12-16</a:t>
            </a:r>
            <a: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  <a:t/>
            </a:r>
            <a:b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</a:br>
            <a:r>
              <a:rPr lang="en-US" sz="2200" dirty="0">
                <a:solidFill>
                  <a:srgbClr val="85FFE0"/>
                </a:solidFill>
                <a:ea typeface="ＭＳ Ｐゴシック" pitchFamily="34" charset="-128"/>
              </a:rPr>
              <a:t>Words &amp; music: Michael </a:t>
            </a:r>
            <a:r>
              <a:rPr lang="en-US" sz="2200" dirty="0" smtClean="0">
                <a:solidFill>
                  <a:srgbClr val="85FFE0"/>
                </a:solidFill>
                <a:ea typeface="ＭＳ Ｐゴシック" pitchFamily="34" charset="-128"/>
              </a:rPr>
              <a:t>Mangan</a:t>
            </a:r>
            <a: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  <a:t/>
            </a:r>
            <a:b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© 2005, </a:t>
            </a: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1993 </a:t>
            </a: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Litmus Productions, Australia  </a:t>
            </a:r>
            <a:b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&amp; WLP for North America</a:t>
            </a:r>
            <a:endParaRPr lang="en-US" sz="1600" dirty="0">
              <a:solidFill>
                <a:srgbClr val="0563C1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1999171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210</Words>
  <Application>Microsoft Office PowerPoint</Application>
  <PresentationFormat>Widescreen</PresentationFormat>
  <Paragraphs>34</Paragraphs>
  <Slides>6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3" baseType="lpstr">
      <vt:lpstr>Arial</vt:lpstr>
      <vt:lpstr>Calibri</vt:lpstr>
      <vt:lpstr>Calibri Light</vt:lpstr>
      <vt:lpstr>Helvetica</vt:lpstr>
      <vt:lpstr>ＭＳ Ｐゴシック</vt:lpstr>
      <vt:lpstr>Wingdings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account</dc:creator>
  <cp:lastModifiedBy>Microsoft account</cp:lastModifiedBy>
  <cp:revision>2</cp:revision>
  <dcterms:created xsi:type="dcterms:W3CDTF">2015-11-18T11:16:10Z</dcterms:created>
  <dcterms:modified xsi:type="dcterms:W3CDTF">2016-02-04T07:42:37Z</dcterms:modified>
</cp:coreProperties>
</file>